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5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B0BCF-241E-2A2D-20C5-6F65E86B7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5C388B-0E29-32D7-7E44-90E45CD13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43FE48-A8C5-DEDC-1F59-F8B44CEAE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2E07E0-7A2A-4025-B0C8-E60C82116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506211-0917-B0CD-6888-816A485C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636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088AA2-0746-FD95-BD32-70B1F331B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F6C802D-69C4-1759-7F74-7DE75F0F8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A1A216-8735-4459-197D-C776FE078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D4DF2E-0C7B-7C02-AD81-03CACFDC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85FAD7-B15E-1E0A-E8F2-5109D7A39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046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47E74B-4830-0E1E-6DBC-AF1305A5C3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512EA4F-FC12-65F9-69F4-CEA197E58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9B64C-3A71-318D-0B94-2A80A155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372826-CBB3-ADF4-1A81-85F9EA420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177739-EDD5-E91D-2DA2-57195E4AB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0366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0EAE0-8DFA-9E88-74E0-C21EA6203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E042E6-92E4-B324-9042-0938E3644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BFB6D1-72C5-C539-C971-ED5334A53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163C3C-6C5A-0362-7734-19AD9D7D2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B27509-6C9B-A27F-8742-029DC77FA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965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E57D0D-C3B5-0DA3-F2BF-597C7738E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F94A2B-C303-151B-65BD-5A0127FC4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A94A08-E5E2-B509-1278-2B5D57FFA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91EA5F-7EC6-A0F0-0211-04EAF1D4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22F679-C63E-96A0-7338-23044393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562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4A68F2-2690-1416-BF53-3FA9CCFAE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8D698F-064F-BAF5-4047-87E3C035B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4E435B-EF4D-8EAA-2F64-48DA98A79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A64D252-512E-1F36-33CB-37B6D7B16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34B1BF-484D-66BD-DC06-C9AFFD62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62835B-B950-813D-9681-19A7648F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689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53BDAF-EA45-08F9-F7DA-C876F33D6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54F6DB-D540-8517-93C8-542ED6810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A99E03-5183-65D2-592D-029F70B57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925814-E0FB-E70A-76F7-E6F2AEE94C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886D091-17B4-EB4C-9FCE-924AF9041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6551B78-40B1-1D61-CBA9-2FCADA3C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CEA416C-036F-6A47-1932-758E33F28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8FC96CE-70B0-23D5-B32D-009666F03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969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59C778-78B6-022D-37C2-5F316FD6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F8EE7D5-1A66-3D5D-D59A-D7423F903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D029C0D-864D-24BA-5302-722506C9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1718696-B222-BE24-19C7-65540E90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6437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9AFD9EC-7FCA-3D18-4B34-8F187ADE7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1CEE22-B888-72D8-72E8-7A28190AB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6BDBD3-3A6B-AABE-1175-00F952352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45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4E2E8A-B2DF-D25C-5BC3-2369B4B3F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C4AFF-ED99-0B84-F9CE-04F0D9232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09B1ED-E1D0-9E93-F4B1-B31A69F69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E6CE55-6E5E-1D7D-C484-FA1B6EF5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B79073-4D6A-95F7-D302-2F2F990B0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22FE2C-38A6-A2B0-8EE8-C104CFA24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8113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6AEA65-E792-AC10-6EA6-3B7960A18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7E88755-89F8-BDC5-B62C-D3DA18D9DB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F66DCE7-C854-030F-42CB-A8364D9E2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E0553-9415-4993-4F94-1AEB80452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E2F3A2-D9FA-FCFC-C5B5-01EA2694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94353A-5406-DDB3-8C15-B08F9058E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643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089B14-E553-C0E1-A61D-37FD42F81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1E11D8-FD66-BBE2-28D6-F132A2B0E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032F9F-DB18-81BF-8F93-365CE73AAC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4A51C-C068-4790-85DF-21FACCAEFE08}" type="datetimeFigureOut">
              <a:rPr lang="ru-RU" smtClean="0"/>
              <a:t>15.09.2025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323836-2BA6-463F-C531-947D49E723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C6E5D1-3905-7F0E-8EF1-77AAC944A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8868E-9450-48FC-9D7D-BD6516E5E4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327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438DD1-FFEE-BD26-9116-078703F69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670" y="2235200"/>
            <a:ext cx="9144000" cy="2387600"/>
          </a:xfrm>
        </p:spPr>
        <p:txBody>
          <a:bodyPr/>
          <a:lstStyle/>
          <a:p>
            <a:pPr algn="l"/>
            <a:r>
              <a:rPr lang="ru-RU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Электрический ток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60ABB2-84EA-3F4D-72EC-36F5DCC3D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1670" y="4622800"/>
            <a:ext cx="2519083" cy="1655762"/>
          </a:xfrm>
        </p:spPr>
        <p:txBody>
          <a:bodyPr/>
          <a:lstStyle/>
          <a:p>
            <a:pPr algn="l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Иван Аббакумов</a:t>
            </a:r>
          </a:p>
          <a:p>
            <a:pPr algn="l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МТМО-25-3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4098FC3-F398-A91C-4A23-D87588CFA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951" y="579438"/>
            <a:ext cx="3583565" cy="396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3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E22006-9490-2A68-A69E-CFD256556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что это?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EF9D64-8878-9AE5-005B-6720FD256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90688"/>
            <a:ext cx="5414682" cy="202023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43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Электрический ток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— это упорядоченное передвижение частиц, являющихся носителями электрического заряда.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BD826A-6108-2FAB-AA09-24B8714D93FE}"/>
              </a:ext>
            </a:extLst>
          </p:cNvPr>
          <p:cNvSpPr txBox="1"/>
          <p:nvPr/>
        </p:nvSpPr>
        <p:spPr>
          <a:xfrm>
            <a:off x="6016842" y="3832358"/>
            <a:ext cx="57553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металлах и полупроводниках такими частицами выступают электроны, в газах — электроны и ионы, в электролитах — анионы и катионы.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D29542E-1CC5-30B7-B4D2-D04FBF01A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17" y="1730047"/>
            <a:ext cx="5048654" cy="512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08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9DC22-8614-3818-DADC-84D64101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Источники электрического тока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8921BE-0EDF-28AF-7409-F8E3F4225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Механические</a:t>
            </a:r>
            <a:r>
              <a:rPr lang="ru-RU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Это генераторы, которые при помощи падающей воды, газового или парового потока преобразуют механическую энергию в электрическую.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Тепловые</a:t>
            </a:r>
            <a:r>
              <a:rPr lang="ru-RU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В этом случае ток возникает из-за разности температур двух контактирующих термопар — чем больше разность, тем сильнее ток.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Световые</a:t>
            </a:r>
            <a:r>
              <a:rPr lang="ru-RU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Здесь речь идет о превращении энергии света в электричество при помощи солнечных батарей.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Химические</a:t>
            </a:r>
            <a:r>
              <a:rPr lang="ru-RU" sz="1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основанные на особенностях взаимодействия разных элементов.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293D503-8533-F0BE-7C57-431D5E630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031" y="1864659"/>
            <a:ext cx="4838769" cy="312868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094931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47704B-8E3F-7C21-1FB4-CCE07301F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Виды тока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1E32CAA7-C408-40AC-3E86-49990E8C2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8377"/>
            <a:ext cx="4970929" cy="3796066"/>
          </a:xfr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постоянный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— не меняющий величину, направление во времени;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переменный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— меняющий свои параметры;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периодический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— повторяющий свои мгновенные значения через определенные временные промежутки в одинаковой последовательности;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синусоидальный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— изменяющий свою величину по синусоидальному закону;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высокой</a:t>
            </a:r>
            <a:r>
              <a:rPr lang="ru-RU" sz="1800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частоты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;</a:t>
            </a:r>
          </a:p>
          <a:p>
            <a:pPr>
              <a:buBlip>
                <a:blip r:embed="rId2"/>
              </a:buBlip>
            </a:pPr>
            <a:r>
              <a:rPr lang="ru-RU" sz="18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пульсирующий</a:t>
            </a:r>
            <a:r>
              <a:rPr lang="ru-RU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C7A247-D880-4DCD-F04E-920D6C9329C9}"/>
              </a:ext>
            </a:extLst>
          </p:cNvPr>
          <p:cNvSpPr txBox="1"/>
          <p:nvPr/>
        </p:nvSpPr>
        <p:spPr>
          <a:xfrm>
            <a:off x="6382873" y="3653118"/>
            <a:ext cx="497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Если речь идет о движении макроскопических заряженных тел 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(к примеру, дождевых капель), то ток принято называть конвекционным. Если же имеется в виду движение заряженных частиц внутри макроскопических тел, то говорят о токе проводимости.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CA53215-1B89-4DE6-843A-B0C545E85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638" y="1416985"/>
            <a:ext cx="3765174" cy="201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11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D4976D-1095-801A-7B65-064F47231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62" y="2931459"/>
            <a:ext cx="7033876" cy="39265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8F0C4B-D5C8-8EDE-CE82-454474D12F60}"/>
              </a:ext>
            </a:extLst>
          </p:cNvPr>
          <p:cNvSpPr txBox="1"/>
          <p:nvPr/>
        </p:nvSpPr>
        <p:spPr>
          <a:xfrm>
            <a:off x="2744762" y="770965"/>
            <a:ext cx="67024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953562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2C603F-E02C-0286-4FDC-ABE6C9EC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8D5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Бонус</a:t>
            </a:r>
          </a:p>
        </p:txBody>
      </p:sp>
      <p:pic>
        <p:nvPicPr>
          <p:cNvPr id="4" name="video-15-09-25-08-10">
            <a:hlinkClick r:id="" action="ppaction://media"/>
            <a:extLst>
              <a:ext uri="{FF2B5EF4-FFF2-40B4-BE49-F238E27FC236}">
                <a16:creationId xmlns:a16="http://schemas.microsoft.com/office/drawing/2014/main" id="{2D5AA6E3-B916-58C7-15A6-3B473E68E8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7913" y="1825625"/>
            <a:ext cx="4956175" cy="4351338"/>
          </a:xfrm>
        </p:spPr>
      </p:pic>
    </p:spTree>
    <p:extLst>
      <p:ext uri="{BB962C8B-B14F-4D97-AF65-F5344CB8AC3E}">
        <p14:creationId xmlns:p14="http://schemas.microsoft.com/office/powerpoint/2010/main" val="677963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206</Words>
  <Application>Microsoft Office PowerPoint</Application>
  <PresentationFormat>Широкоэкранный</PresentationFormat>
  <Paragraphs>22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Tahoma</vt:lpstr>
      <vt:lpstr>Тема Office</vt:lpstr>
      <vt:lpstr>Электрический ток</vt:lpstr>
      <vt:lpstr>И что это?</vt:lpstr>
      <vt:lpstr>Источники электрического тока</vt:lpstr>
      <vt:lpstr>Виды тока</vt:lpstr>
      <vt:lpstr>Презентация PowerPoint</vt:lpstr>
      <vt:lpstr>Бонус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Иван Аббакумов</dc:creator>
  <cp:lastModifiedBy>Иван Аббакумов</cp:lastModifiedBy>
  <cp:revision>4</cp:revision>
  <dcterms:created xsi:type="dcterms:W3CDTF">2025-09-15T15:35:34Z</dcterms:created>
  <dcterms:modified xsi:type="dcterms:W3CDTF">2025-09-15T17:16:18Z</dcterms:modified>
</cp:coreProperties>
</file>

<file path=docProps/thumbnail.jpeg>
</file>